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883" autoAdjust="0"/>
  </p:normalViewPr>
  <p:slideViewPr>
    <p:cSldViewPr snapToGrid="0">
      <p:cViewPr varScale="1">
        <p:scale>
          <a:sx n="88" d="100"/>
          <a:sy n="88" d="100"/>
        </p:scale>
        <p:origin x="1234" y="67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My name’s Brett and our team is Calgary To Space.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8d660e27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08d660e27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home province Alberta is the irrigation capital of Canada. Irrigation related activities contribute over $5.4 billion dollars towards provincial GDP.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wanted to give farmers a way to affordably optimize their water use.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https://open.alberta.ca/dataset/749d1022-74a5-4779-9c33-b57fcd05109c/resource/45061279-1f9c-4df4-bcfb-b77479de4355/download/6734585-2014-albertas-irrigation-strategy-future-2014-06-03.pdf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8d660e27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08d660e278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from the SMAP (Soil Moisture Active Passive) Satellite missions we are able to provide farmers intuitive access to daily soil moisture data across Canada.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References: SPL3SMP_E doi:10.5067/M20OXIZHY3RJ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8d660e278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08d660e278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8d660e278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08d660e278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8d660e278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08d660e278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Generated with OpenAIs Dalle3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08d660e278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08d660e278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Generated with OpenAIs Dalle3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tfh4Ryb8lf--5uTYZbq_zsfg8Z3Ptzd4/view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4.m4a"/><Relationship Id="rId7" Type="http://schemas.openxmlformats.org/officeDocument/2006/relationships/image" Target="../media/image7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 rotWithShape="1">
          <a:blip r:embed="rId5">
            <a:alphaModFix/>
          </a:blip>
          <a:srcRect t="18304" b="13723"/>
          <a:stretch/>
        </p:blipFill>
        <p:spPr>
          <a:xfrm>
            <a:off x="2760650" y="1298712"/>
            <a:ext cx="6187325" cy="21027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140275" y="3786950"/>
            <a:ext cx="3610500" cy="12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Brett Muir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Sina Abbasi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Sandy West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Christopher Kinyua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Parker Link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Meagan Davies</a:t>
            </a:r>
            <a:endParaRPr/>
          </a:p>
        </p:txBody>
      </p:sp>
      <p:sp>
        <p:nvSpPr>
          <p:cNvPr id="136" name="Google Shape;136;p13"/>
          <p:cNvSpPr txBox="1"/>
          <p:nvPr/>
        </p:nvSpPr>
        <p:spPr>
          <a:xfrm>
            <a:off x="3358725" y="2917188"/>
            <a:ext cx="54315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Leveraging Earth Observation Data for Informed Agricultural Decision-Making</a:t>
            </a:r>
            <a:endParaRPr sz="15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423B377-6398-F555-2BCE-4D8FA4B37E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3"/>
    </mc:Choice>
    <mc:Fallback xmlns="">
      <p:transition spd="slow" advTm="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826954" y="1632537"/>
            <a:ext cx="2064600" cy="23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675" y="1170825"/>
            <a:ext cx="4947925" cy="36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/>
        </p:nvSpPr>
        <p:spPr>
          <a:xfrm>
            <a:off x="316675" y="478125"/>
            <a:ext cx="4116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Inspiration</a:t>
            </a:r>
            <a:endParaRPr sz="28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2D3853D5-F83C-EA8A-85B4-73725C3892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46"/>
    </mc:Choice>
    <mc:Fallback xmlns="">
      <p:transition spd="slow" advTm="11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812725" y="4206675"/>
            <a:ext cx="69360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53" b="1"/>
              <a:t>CaSoMo</a:t>
            </a:r>
            <a:endParaRPr sz="3853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Canadian Soil Moisture</a:t>
            </a:r>
            <a:endParaRPr sz="2200"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0750" y="214325"/>
            <a:ext cx="5949972" cy="4163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105F76A7-11FA-466E-18B7-1EFB998F4C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08306" t="-108306" r="-108306" b="-108306"/>
          <a:stretch>
            <a:fillRect/>
          </a:stretch>
        </p:blipFill>
        <p:spPr>
          <a:xfrm>
            <a:off x="7600950" y="3991574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71"/>
    </mc:Choice>
    <mc:Fallback xmlns="">
      <p:transition spd="slow" advTm="11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6" title="pi3HTM5MELTJmssDBd6z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350" y="179513"/>
            <a:ext cx="6379300" cy="47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7"/>
          <p:cNvPicPr preferRelativeResize="0"/>
          <p:nvPr/>
        </p:nvPicPr>
        <p:blipFill rotWithShape="1">
          <a:blip r:embed="rId6">
            <a:alphaModFix/>
          </a:blip>
          <a:srcRect t="1903"/>
          <a:stretch/>
        </p:blipFill>
        <p:spPr>
          <a:xfrm>
            <a:off x="4183975" y="1403838"/>
            <a:ext cx="4558950" cy="29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/>
          <p:nvPr/>
        </p:nvSpPr>
        <p:spPr>
          <a:xfrm>
            <a:off x="4039100" y="804887"/>
            <a:ext cx="4848688" cy="4179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Lato"/>
              </a:rPr>
              <a:t>Alerts for Under or Over Watering</a:t>
            </a: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788" y="1156238"/>
            <a:ext cx="3217000" cy="1888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/>
          <p:nvPr/>
        </p:nvSpPr>
        <p:spPr>
          <a:xfrm>
            <a:off x="371975" y="3207425"/>
            <a:ext cx="3320631" cy="8252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Lato;900"/>
              </a:rPr>
              <a:t>Regional and Crop Specific </a:t>
            </a:r>
            <a:b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Lato;900"/>
              </a:rPr>
            </a:br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Lato;900"/>
              </a:rPr>
              <a:t>Comparisons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D241ECB-E77D-B09F-08D7-13E3B7E2F5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08306" t="-108306" r="-108306" b="-108306"/>
          <a:stretch>
            <a:fillRect/>
          </a:stretch>
        </p:blipFill>
        <p:spPr>
          <a:xfrm>
            <a:off x="7600950" y="396544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30"/>
    </mc:Choice>
    <mc:Fallback xmlns="">
      <p:transition spd="slow" advTm="13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2650" y="175050"/>
            <a:ext cx="4793400" cy="47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175325" y="251150"/>
            <a:ext cx="3753300" cy="47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Empowering farmers to make data driven decisions</a:t>
            </a:r>
            <a:br>
              <a:rPr lang="en" b="1">
                <a:latin typeface="Lato"/>
                <a:ea typeface="Lato"/>
                <a:cs typeface="Lato"/>
                <a:sym typeface="Lato"/>
              </a:rPr>
            </a:br>
            <a:br>
              <a:rPr lang="en" b="1">
                <a:latin typeface="Lato"/>
                <a:ea typeface="Lato"/>
                <a:cs typeface="Lato"/>
                <a:sym typeface="Lato"/>
              </a:rPr>
            </a:br>
            <a:r>
              <a:rPr lang="en" b="1">
                <a:latin typeface="Lato"/>
                <a:ea typeface="Lato"/>
                <a:cs typeface="Lato"/>
                <a:sym typeface="Lato"/>
              </a:rPr>
              <a:t>Their ground truth feedback can enable future integration of IOT and AI forecasting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96DB7E0E-79AA-29B1-55E1-F03460665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08306" t="-108306" r="-108306" b="-108306"/>
          <a:stretch>
            <a:fillRect/>
          </a:stretch>
        </p:blipFill>
        <p:spPr>
          <a:xfrm>
            <a:off x="2932394" y="4008991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7"/>
    </mc:Choice>
    <mc:Fallback xmlns="">
      <p:transition spd="slow" advTm="10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9"/>
          <p:cNvSpPr txBox="1"/>
          <p:nvPr/>
        </p:nvSpPr>
        <p:spPr>
          <a:xfrm>
            <a:off x="5179525" y="4190700"/>
            <a:ext cx="3795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#CalgaryToSpace</a:t>
            </a:r>
            <a:endParaRPr sz="2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https://www.calgarytospace.ca/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190</Words>
  <Application>Microsoft Office PowerPoint</Application>
  <PresentationFormat>On-screen Show (16:9)</PresentationFormat>
  <Paragraphs>27</Paragraphs>
  <Slides>7</Slides>
  <Notes>7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Montserrat</vt:lpstr>
      <vt:lpstr>Lato</vt:lpstr>
      <vt:lpstr>Lato;900</vt:lpstr>
      <vt:lpstr>Focus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Empowering farmers to make data driven decisions  Their ground truth feedback can enable future integration of IOT and AI forecasting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Brett Muir</dc:creator>
  <cp:lastModifiedBy>Brett Muir</cp:lastModifiedBy>
  <cp:revision>1</cp:revision>
  <dcterms:modified xsi:type="dcterms:W3CDTF">2024-10-07T05:49:52Z</dcterms:modified>
</cp:coreProperties>
</file>